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94660"/>
  </p:normalViewPr>
  <p:slideViewPr>
    <p:cSldViewPr snapToGrid="0">
      <p:cViewPr varScale="1">
        <p:scale>
          <a:sx n="60" d="100"/>
          <a:sy n="60" d="100"/>
        </p:scale>
        <p:origin x="48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8275B-9FC6-29E4-944B-F19A6C1DE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75724D-3476-8BB2-E7C6-B8412B63A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AD65C-662F-5738-560D-C7D5F0414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697CF-201F-D521-CA4F-E9AEC58D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9AC0E-2B03-8B9C-EF93-97101061F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8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DC894-D0C2-22EE-290A-9F073864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CC8226-391B-44BD-7CF6-2B0064405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95012-ACBF-D163-9918-923BC5B6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7561B-09D3-58A0-BCCC-00FA608DB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494A4-F88B-16BC-E173-2CDCAADB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3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E50F51-69D4-0A82-1987-26A92EE3C0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B29F4-22D0-281A-32C2-E2B539CCD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A76C2-95C2-18A4-2BB7-2A73C270D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20762-203A-FBCF-BFB8-76035FB7F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22564-814D-C33A-4AFF-CA6B4F722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30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B506-2515-F22A-90D4-D835995A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E5664-0FA5-ADBB-759B-4514C9712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58887-F4E8-3B20-24F0-BC918A662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18108-262A-D5F6-65E1-44E08C93F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A51A6-9DB6-B12A-2BD2-4605DB815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3F927-A272-0286-55BC-A9832A1EB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54D62-DBD0-9C2F-7765-BF060CCBF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414BD-6809-23A1-FAB1-40E479930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E2970-48C6-2C7F-9A0C-B56D8F9A1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B85E4-136F-7CE8-222C-BA0E18533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3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9742E-0C1F-72B0-9351-52617ADFA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A4421-2A91-599A-BE6D-CAB0DC1E7C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CA933-D97C-8A85-2AE9-EADF29F50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A61AE0-7BCE-5383-F12D-E4F10EA93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FDC47-FA76-AFF4-8A24-93CEB9648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A8AFC-F61C-E12E-0104-38C072DE7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3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F76BF-59FF-7921-27C3-CE7E07BD2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E05E-BFA2-B6CE-F469-E7C4FF917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E014A7-9FED-7A72-1ECB-FF8F3BBF65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BA5BE7-C52B-BF3D-9BEC-DE013C7FD4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A44D3F-4943-9DFD-21B2-F52FF5595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9FE708-4430-CA04-98BB-4EA4CCF23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18954C-2903-41D9-810D-B448EF9C5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C45451-7CA8-F942-537F-290AD90BC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5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5AA88-3388-FE4A-D185-91CDC50E9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FF7C60-6CAB-746B-EDBB-CB0430ABD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7F364A-983E-5559-372C-C25B0C4AA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8A5F16-A633-43E4-AE0A-81BB6F34D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4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5521DC-8EE5-DE54-7735-21A0714C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B75720-7DD8-ECF8-ACD6-B5F794E03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EE28A-E450-EA8B-9A2A-FE62F5791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4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060AE-DC99-D2A5-CAA4-FF2996A88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F35A7-CC07-985F-F1FA-15EE9E93A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7F51FD-34B9-E3FB-CC08-F379C4112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D2345-17B0-9003-293F-EF15FEC7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ED83B-8BF2-4484-E560-41FD70B1F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80D93-6CEB-BDF9-E0D2-213168C11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37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C00C6-14D9-25C4-5B84-578C04DCF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2C34D2-F567-CA18-B2A2-BAA99445D2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F1E814-2010-B8D3-8EF9-7932BD4296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29123-1759-4117-63DF-94D51B63B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5718D9-4F5A-0F1E-147C-86FE9E30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B00573-B3A4-1351-9D69-083CC9CF4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0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DFB405-745C-814D-8D0F-3650EB102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30DF0-CFB3-C5F1-1736-82BCB27D5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9C42A-7F66-57DB-86BB-794BFA29DC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59F726-6A4D-42AE-A0AA-ABDBA444DDF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06E56-BD5E-3BA9-D721-EE77197303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13F92-168E-5205-F068-BFCF9771D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4D2167-42E6-48B8-90E8-9CF60B5E6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61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5FF994-2041-CEAF-CB2B-F04FB556C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35" y="404560"/>
            <a:ext cx="3962114" cy="4891340"/>
          </a:xfrm>
          <a:prstGeom prst="rect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EF492A-DA00-11DB-CF42-7B3F8B3CD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295" y="374673"/>
            <a:ext cx="3603458" cy="49212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8CD72F-01EE-70B3-BBDD-A38F90A6D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734" y="374673"/>
            <a:ext cx="3712131" cy="492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157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Margaret Heaphy</dc:creator>
  <cp:lastModifiedBy>Margaret Heaphy</cp:lastModifiedBy>
  <cp:revision>1</cp:revision>
  <dcterms:created xsi:type="dcterms:W3CDTF">2025-11-04T16:18:54Z</dcterms:created>
  <dcterms:modified xsi:type="dcterms:W3CDTF">2025-11-04T17:10:38Z</dcterms:modified>
</cp:coreProperties>
</file>